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6768617" r:id="rId2"/>
    <p:sldId id="16768742" r:id="rId3"/>
    <p:sldId id="16768745" r:id="rId4"/>
    <p:sldId id="16768744" r:id="rId5"/>
    <p:sldId id="16768746" r:id="rId6"/>
    <p:sldId id="16768747" r:id="rId7"/>
    <p:sldId id="16768654" r:id="rId8"/>
    <p:sldId id="167687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3A"/>
    <a:srgbClr val="EDEDED"/>
    <a:srgbClr val="0070C0"/>
    <a:srgbClr val="E6E6E6"/>
    <a:srgbClr val="7F7F7F"/>
    <a:srgbClr val="FFFFCC"/>
    <a:srgbClr val="909090"/>
    <a:srgbClr val="92D050"/>
    <a:srgbClr val="4E6127"/>
    <a:srgbClr val="708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CBBC-8A08-4DC5-8067-A023AA0D9C54}" type="datetimeFigureOut">
              <a:rPr lang="en-ID" smtClean="0"/>
              <a:t>10/11/2025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37ADA-529F-4B70-88BB-AB8542684E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DE5-FDA4-4838-A65A-091243A9E520}" type="datetimeFigureOut">
              <a:rPr lang="en-ID" smtClean="0"/>
              <a:t>10/11/2025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359A-8626-4329-B5B5-208DD787FDC1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4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B0A4B-25DA-4F49-8DDB-F6D856C25F3E}" type="slidenum">
              <a:rPr kumimoji="0" lang="en-ID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fld>
            <a:endParaRPr kumimoji="0" lang="en-ID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3429000"/>
            <a:ext cx="6038850" cy="952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GB"/>
              <a:t>Subtitle</a:t>
            </a:r>
            <a:endParaRPr lang="en-ID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79400" y="1934618"/>
            <a:ext cx="603885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6B3A"/>
                </a:solidFill>
                <a:latin typeface="+mn-lt"/>
              </a:defRPr>
            </a:lvl1pPr>
          </a:lstStyle>
          <a:p>
            <a:r>
              <a:rPr lang="en-US"/>
              <a:t>TITLE</a:t>
            </a:r>
            <a:endParaRPr lang="en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" y="126521"/>
            <a:ext cx="1345720" cy="607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" y="126521"/>
            <a:ext cx="1345720" cy="60702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1058" y="5963060"/>
            <a:ext cx="449826" cy="359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70A1-A3CD-47F1-A841-54FD320B0B0A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2620371" y="4148924"/>
            <a:ext cx="6332561" cy="709680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006B3A"/>
                </a:solidFill>
                <a:latin typeface="+mn-lt"/>
              </a:defRPr>
            </a:lvl1pPr>
          </a:lstStyle>
          <a:p>
            <a:r>
              <a:rPr lang="en-US"/>
              <a:t>Section 1</a:t>
            </a:r>
            <a:endParaRPr lang="en-ID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38339" y="5049839"/>
            <a:ext cx="8256587" cy="1214437"/>
          </a:xfrm>
        </p:spPr>
        <p:txBody>
          <a:bodyPr>
            <a:noAutofit/>
          </a:bodyPr>
          <a:lstStyle>
            <a:lvl1pPr marL="0" indent="0" algn="ctr">
              <a:buNone/>
              <a:defRPr lang="en-ID" sz="1600" b="0" i="0" smtClean="0">
                <a:effectLst/>
              </a:defRPr>
            </a:lvl1pPr>
          </a:lstStyle>
          <a:p>
            <a:pPr lvl="0"/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"Lorem ipsum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sit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do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eiusmod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incididunt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ut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labore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et dolore magna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aliqua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49" y="6264275"/>
            <a:ext cx="1081179" cy="487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49" y="6264275"/>
            <a:ext cx="1081179" cy="4876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7148" y="6084734"/>
            <a:ext cx="449826" cy="359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70A1-A3CD-47F1-A841-54FD320B0B0A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32015" y="1124185"/>
            <a:ext cx="1128712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6B3A"/>
                </a:solidFill>
                <a:latin typeface="+mn-lt"/>
              </a:defRPr>
            </a:lvl1pPr>
          </a:lstStyle>
          <a:p>
            <a:r>
              <a:rPr lang="en-US"/>
              <a:t>LOREM IPSUM</a:t>
            </a:r>
            <a:endParaRPr lang="en-ID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2016" y="2665282"/>
            <a:ext cx="11287125" cy="2306542"/>
          </a:xfrm>
        </p:spPr>
        <p:txBody>
          <a:bodyPr>
            <a:normAutofit/>
          </a:bodyPr>
          <a:lstStyle>
            <a:lvl1pPr marL="0" indent="0" algn="just">
              <a:buNone/>
              <a:defRPr lang="en-ID" sz="1800" b="0" i="0" smtClean="0">
                <a:effectLst/>
              </a:defRPr>
            </a:lvl1pPr>
          </a:lstStyle>
          <a:p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Lorem ipsum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sit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do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eiusmod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incididunt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ut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labore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et dolore magna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aliqua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. Ut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ad minim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veniam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nostrud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exercitation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ullamco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laboris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nisi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ut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aliquip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ex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ea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commodo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consequat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. Duis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aute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irure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in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reprehenderit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in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voluptate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velit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esse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cillum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dolore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eu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fugiat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pariatur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49" y="6264275"/>
            <a:ext cx="1081179" cy="487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49" y="6264275"/>
            <a:ext cx="1081179" cy="48769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7148" y="6084734"/>
            <a:ext cx="449826" cy="359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70A1-A3CD-47F1-A841-54FD320B0B0A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65866" y="1392351"/>
            <a:ext cx="3912336" cy="2242073"/>
          </a:xfrm>
        </p:spPr>
        <p:txBody>
          <a:bodyPr>
            <a:normAutofit/>
          </a:bodyPr>
          <a:lstStyle>
            <a:lvl1pPr algn="r">
              <a:defRPr sz="5400" b="1">
                <a:solidFill>
                  <a:srgbClr val="006B3A"/>
                </a:solidFill>
                <a:latin typeface="+mn-lt"/>
              </a:defRPr>
            </a:lvl1pPr>
          </a:lstStyle>
          <a:p>
            <a:r>
              <a:rPr lang="en-US"/>
              <a:t>THANK YOU</a:t>
            </a:r>
            <a:endParaRPr lang="en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" y="126521"/>
            <a:ext cx="1345720" cy="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" y="126521"/>
            <a:ext cx="1345720" cy="60702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7148" y="6084734"/>
            <a:ext cx="449826" cy="359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70A1-A3CD-47F1-A841-54FD320B0B0A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3429000"/>
            <a:ext cx="6038850" cy="952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GB"/>
              <a:t>Subtitle</a:t>
            </a:r>
            <a:endParaRPr lang="en-ID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79400" y="1934618"/>
            <a:ext cx="603885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6B3A"/>
                </a:solidFill>
                <a:latin typeface="+mn-lt"/>
              </a:defRPr>
            </a:lvl1pPr>
          </a:lstStyle>
          <a:p>
            <a:r>
              <a:rPr lang="en-US"/>
              <a:t>TITLE</a:t>
            </a:r>
            <a:endParaRPr lang="en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" y="126521"/>
            <a:ext cx="1345720" cy="60702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7148" y="6084734"/>
            <a:ext cx="449826" cy="359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70A1-A3CD-47F1-A841-54FD320B0B0A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2620371" y="4148924"/>
            <a:ext cx="6332561" cy="709680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006B3A"/>
                </a:solidFill>
                <a:latin typeface="+mn-lt"/>
              </a:defRPr>
            </a:lvl1pPr>
          </a:lstStyle>
          <a:p>
            <a:r>
              <a:rPr lang="en-US"/>
              <a:t>Section 1</a:t>
            </a:r>
            <a:endParaRPr lang="en-ID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38339" y="5049839"/>
            <a:ext cx="8256587" cy="1214437"/>
          </a:xfrm>
        </p:spPr>
        <p:txBody>
          <a:bodyPr>
            <a:noAutofit/>
          </a:bodyPr>
          <a:lstStyle>
            <a:lvl1pPr marL="0" indent="0" algn="ctr">
              <a:buNone/>
              <a:defRPr lang="en-ID" sz="1600" b="0" i="0" smtClean="0">
                <a:effectLst/>
              </a:defRPr>
            </a:lvl1pPr>
          </a:lstStyle>
          <a:p>
            <a:pPr lvl="0"/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"Lorem ipsum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sit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do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eiusmod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incididunt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ut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labore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et dolore magna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aliqua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49" y="6264275"/>
            <a:ext cx="1081179" cy="4876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0890" y="6405512"/>
            <a:ext cx="449826" cy="359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70A1-A3CD-47F1-A841-54FD320B0B0A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32015" y="1124185"/>
            <a:ext cx="1128712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6B3A"/>
                </a:solidFill>
                <a:latin typeface="+mn-lt"/>
              </a:defRPr>
            </a:lvl1pPr>
          </a:lstStyle>
          <a:p>
            <a:r>
              <a:rPr lang="en-US"/>
              <a:t>LOREM IPSUM</a:t>
            </a:r>
            <a:endParaRPr lang="en-ID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2016" y="2665282"/>
            <a:ext cx="11287125" cy="2306542"/>
          </a:xfrm>
        </p:spPr>
        <p:txBody>
          <a:bodyPr>
            <a:normAutofit/>
          </a:bodyPr>
          <a:lstStyle>
            <a:lvl1pPr marL="0" indent="0" algn="just">
              <a:buNone/>
              <a:defRPr lang="en-ID" sz="1800" b="0" i="0" smtClean="0">
                <a:effectLst/>
              </a:defRPr>
            </a:lvl1pPr>
          </a:lstStyle>
          <a:p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Lorem ipsum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sit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do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eiusmod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incididunt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ut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labore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et dolore magna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aliqua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. Ut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ad minim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veniam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nostrud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exercitation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ullamco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laboris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nisi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ut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aliquip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ex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ea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commodo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consequat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. Duis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aute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irure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in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reprehenderit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in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voluptate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velit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esse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cillum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dolore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eu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fugiat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ID" b="0" i="0" err="1">
                <a:solidFill>
                  <a:srgbClr val="000000"/>
                </a:solidFill>
                <a:effectLst/>
                <a:latin typeface="Open Sans"/>
              </a:rPr>
              <a:t>pariatur</a:t>
            </a:r>
            <a:r>
              <a:rPr lang="en-ID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49" y="6264275"/>
            <a:ext cx="1081179" cy="48769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7148" y="6084734"/>
            <a:ext cx="449826" cy="359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70A1-A3CD-47F1-A841-54FD320B0B0A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65866" y="1392351"/>
            <a:ext cx="3912336" cy="2242073"/>
          </a:xfrm>
        </p:spPr>
        <p:txBody>
          <a:bodyPr>
            <a:normAutofit/>
          </a:bodyPr>
          <a:lstStyle>
            <a:lvl1pPr algn="r">
              <a:defRPr sz="5400" b="1">
                <a:solidFill>
                  <a:srgbClr val="006B3A"/>
                </a:solidFill>
                <a:latin typeface="+mn-lt"/>
              </a:defRPr>
            </a:lvl1pPr>
          </a:lstStyle>
          <a:p>
            <a:r>
              <a:rPr lang="en-US"/>
              <a:t>THANK YOU</a:t>
            </a:r>
            <a:endParaRPr lang="en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" y="126521"/>
            <a:ext cx="1345720" cy="60702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0890" y="6405512"/>
            <a:ext cx="449826" cy="359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70A1-A3CD-47F1-A841-54FD320B0B0A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7620" imgH="7620" progId="TCLayout.ActiveDocument.1">
                  <p:embed/>
                </p:oleObj>
              </mc:Choice>
              <mc:Fallback>
                <p:oleObj name="think-cell Slide" r:id="rId11" imgW="7620" imgH="762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0890" y="6405512"/>
            <a:ext cx="449826" cy="359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70A1-A3CD-47F1-A841-54FD320B0B0A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vgsilh.com/image/158934.html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620" imgH="7620" progId="TCLayout.ActiveDocument.1">
                  <p:embed/>
                </p:oleObj>
              </mc:Choice>
              <mc:Fallback>
                <p:oleObj name="think-cell Slide" r:id="rId4" imgW="7620" imgH="762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C6F3E9-DEBC-DB47-4846-1B73ECA2CF93}"/>
              </a:ext>
            </a:extLst>
          </p:cNvPr>
          <p:cNvSpPr txBox="1"/>
          <p:nvPr/>
        </p:nvSpPr>
        <p:spPr>
          <a:xfrm>
            <a:off x="332509" y="1571100"/>
            <a:ext cx="4080091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ctr">
              <a:defRPr sz="4000" b="1"/>
            </a:pPr>
            <a:r>
              <a:rPr lang="en-ID" dirty="0"/>
              <a:t>IT TEAM REPORT</a:t>
            </a:r>
            <a:endParaRPr dirty="0"/>
          </a:p>
          <a:p>
            <a:pPr algn="ctr">
              <a:defRPr sz="2400"/>
            </a:pPr>
            <a:r>
              <a:rPr dirty="0" err="1"/>
              <a:t>Periode</a:t>
            </a:r>
            <a:r>
              <a:rPr dirty="0"/>
              <a:t>: </a:t>
            </a:r>
            <a:r>
              <a:rPr lang="en-ID" dirty="0"/>
              <a:t>Oktober</a:t>
            </a:r>
            <a:r>
              <a:rPr dirty="0"/>
              <a:t>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EECA9-68DA-BE03-9682-6DE65214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5C20F-FE64-1B00-B8BD-879469C12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3A70A1-A3CD-47F1-A841-54FD320B0B0A}" type="slidenum">
              <a:rPr lang="en-ID" smtClean="0"/>
              <a:t>2</a:t>
            </a:fld>
            <a:endParaRPr lang="en-ID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9081B44-D29B-8B60-2F49-C7D59C53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65" y="6099431"/>
            <a:ext cx="1127235" cy="6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17FFD87-DE30-F529-DC16-7EE861AC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D" dirty="0"/>
              <a:t>INSTALL BASE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AEAD3-9DF5-4A11-016F-960DB7C0F9E6}"/>
              </a:ext>
            </a:extLst>
          </p:cNvPr>
          <p:cNvSpPr txBox="1"/>
          <p:nvPr/>
        </p:nvSpPr>
        <p:spPr>
          <a:xfrm>
            <a:off x="564776" y="1344706"/>
            <a:ext cx="27969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 Horas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RSI Jemur Sari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ID" sz="2000" dirty="0"/>
              <a:t>RS Altius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ID" sz="2000" dirty="0"/>
              <a:t>RS AZRA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ID" sz="2000" dirty="0"/>
              <a:t>RS BMC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ID" sz="2000" dirty="0"/>
              <a:t>RSI </a:t>
            </a:r>
            <a:r>
              <a:rPr lang="en-ID" sz="2000" dirty="0" err="1"/>
              <a:t>Pondok</a:t>
            </a:r>
            <a:r>
              <a:rPr lang="en-ID" sz="2000" dirty="0"/>
              <a:t> Kopi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ID" sz="2000" dirty="0"/>
              <a:t>RS RKZ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ID" sz="2000" dirty="0"/>
              <a:t>RSUD Taman Sari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ID" sz="2000" dirty="0"/>
              <a:t>RS Bunda Thamrin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ID" sz="2000" dirty="0"/>
              <a:t>RS Puri </a:t>
            </a:r>
            <a:r>
              <a:rPr lang="en-ID" sz="2000" dirty="0" err="1"/>
              <a:t>Cinere</a:t>
            </a:r>
            <a:endParaRPr lang="en-ID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5F807-02B9-EEFA-B736-D345F219089F}"/>
              </a:ext>
            </a:extLst>
          </p:cNvPr>
          <p:cNvSpPr txBox="1"/>
          <p:nvPr/>
        </p:nvSpPr>
        <p:spPr>
          <a:xfrm>
            <a:off x="4204445" y="1344703"/>
            <a:ext cx="27969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 Bayukarta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 Imelda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Klinik DYM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RSUD Husada Prima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RSPAD Gatot Soebroto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RSUD Husada Prima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 AR Bunda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RSUD Langsa ACEH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 Permata Pamulang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RSUD Aceh Tamiang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04BFB-D12C-E16C-A7E1-9FCD2D2E9671}"/>
              </a:ext>
            </a:extLst>
          </p:cNvPr>
          <p:cNvSpPr txBox="1"/>
          <p:nvPr/>
        </p:nvSpPr>
        <p:spPr>
          <a:xfrm>
            <a:off x="7960655" y="1345918"/>
            <a:ext cx="2796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7"/>
              </a:buBlip>
            </a:pPr>
            <a:r>
              <a:rPr lang="pt-BR" sz="2000" dirty="0"/>
              <a:t>RSUD Tanjung Priok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RSU Widodo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RS Bidadari Medan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RSUD Blambangan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RSUD Genteng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RSUD Pademangan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RSU Ganesha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RS Jiwa Lembang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19BF8-EE73-A5B8-EE78-BCEA1951A7FA}"/>
              </a:ext>
            </a:extLst>
          </p:cNvPr>
          <p:cNvSpPr txBox="1"/>
          <p:nvPr/>
        </p:nvSpPr>
        <p:spPr>
          <a:xfrm>
            <a:off x="7960655" y="4514802"/>
            <a:ext cx="2796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New Order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RS Bidadari Aceh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RS Panti Wilasa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88D3B4-B00E-3F76-9673-C4581ED8F05D}"/>
              </a:ext>
            </a:extLst>
          </p:cNvPr>
          <p:cNvSpPr txBox="1"/>
          <p:nvPr/>
        </p:nvSpPr>
        <p:spPr>
          <a:xfrm>
            <a:off x="564776" y="5176522"/>
            <a:ext cx="2796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Simbol Installasi: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sz="2000" dirty="0"/>
              <a:t>Elva PACS (Techhiem)</a:t>
            </a:r>
          </a:p>
          <a:p>
            <a:pPr marL="342900" indent="-342900">
              <a:buBlip>
                <a:blip r:embed="rId7"/>
              </a:buBlip>
            </a:pPr>
            <a:r>
              <a:rPr lang="pt-BR" sz="2000" dirty="0"/>
              <a:t>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69FB071-8D65-FF0B-D244-96FF870812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" y="5853952"/>
            <a:ext cx="1290917" cy="2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AC443-7368-38D4-1AD7-5DB3F8BCE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A4C0AB4-5000-42C0-2D8D-AA4DB29B0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7148" y="6084734"/>
            <a:ext cx="449826" cy="359082"/>
          </a:xfrm>
        </p:spPr>
        <p:txBody>
          <a:bodyPr/>
          <a:lstStyle/>
          <a:p>
            <a:fld id="{0D3A70A1-A3CD-47F1-A841-54FD320B0B0A}" type="slidenum">
              <a:rPr lang="en-ID" smtClean="0"/>
              <a:t>3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7127F-1326-02E9-140E-B2D81867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65" y="6099431"/>
            <a:ext cx="1127235" cy="6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FFB8671-204A-4B51-AB19-9945B8DB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D" dirty="0"/>
              <a:t>RUNNING WARRANTY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7DAEAA-BF41-466A-3434-3798E77DF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29825"/>
              </p:ext>
            </p:extLst>
          </p:nvPr>
        </p:nvGraphicFramePr>
        <p:xfrm>
          <a:off x="2250142" y="1230853"/>
          <a:ext cx="6340692" cy="315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75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sz="1400" dirty="0"/>
                        <a:t>N</a:t>
                      </a:r>
                      <a:r>
                        <a:rPr lang="en-ID" sz="1400" dirty="0"/>
                        <a:t>O</a:t>
                      </a:r>
                      <a:endParaRPr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NAMA RUMAH SAKIT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 WARRANTY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COVER WARRANTY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rPr lang="en-ID" sz="1000" b="0" dirty="0"/>
                        <a:t>1</a:t>
                      </a:r>
                      <a:endParaRPr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AR Bunda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6698656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2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Langsa ACEH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61"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3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Aceh Tamiang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4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 Widodo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Elvasoft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01/08/2025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9652789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5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Bidadari Medan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Elvasoft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6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Blambangan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Elvasoft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915930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7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Genteng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Elvasoft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8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Pademangan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Elvasoft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8679158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9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 Ganesha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Elvasoft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1805588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10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Jiwa Lembang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Elvasoft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08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84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1531A-2ECB-8A06-FE9E-19A3C6DF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141BD15-72F5-76BC-029B-BB3D45914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7148" y="6084734"/>
            <a:ext cx="449826" cy="359082"/>
          </a:xfrm>
        </p:spPr>
        <p:txBody>
          <a:bodyPr/>
          <a:lstStyle/>
          <a:p>
            <a:fld id="{0D3A70A1-A3CD-47F1-A841-54FD320B0B0A}" type="slidenum">
              <a:rPr lang="en-ID" smtClean="0"/>
              <a:t>4</a:t>
            </a:fld>
            <a:endParaRPr lang="en-ID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A9563EC-B3DD-4C67-39CB-C1A66D82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65" y="6099431"/>
            <a:ext cx="1127235" cy="6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924F0AA-D9B9-88FE-6503-64ED73FB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D" dirty="0"/>
              <a:t>OUT OF WARRANTY 2025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70CA73-ACA9-932E-3E06-C258B87D7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34618"/>
              </p:ext>
            </p:extLst>
          </p:nvPr>
        </p:nvGraphicFramePr>
        <p:xfrm>
          <a:off x="2250142" y="1230853"/>
          <a:ext cx="6340692" cy="4693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75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sz="1400" dirty="0"/>
                        <a:t>N</a:t>
                      </a:r>
                      <a:r>
                        <a:rPr lang="en-ID" sz="1400" dirty="0"/>
                        <a:t>O</a:t>
                      </a:r>
                      <a:endParaRPr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NAMA RUMAH SAKIT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 WARRANTY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COVER WARRANTY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>
                        <a:defRPr b="1"/>
                      </a:pPr>
                      <a:r>
                        <a:rPr lang="en-ID" sz="1000" b="0" dirty="0"/>
                        <a:t>1</a:t>
                      </a:r>
                      <a:endParaRPr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Altius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6698656"/>
                  </a:ext>
                </a:extLst>
              </a:tr>
              <a:tr h="280930">
                <a:tc>
                  <a:txBody>
                    <a:bodyPr/>
                    <a:lstStyle/>
                    <a:p>
                      <a:r>
                        <a:rPr lang="en-ID" sz="1000" dirty="0"/>
                        <a:t>2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AZRA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61">
                <a:tc>
                  <a:txBody>
                    <a:bodyPr/>
                    <a:lstStyle/>
                    <a:p>
                      <a:r>
                        <a:rPr lang="en-ID" sz="1000" dirty="0"/>
                        <a:t>3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BMC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4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RSI Pondok Kopi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9652789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5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Bayukarta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6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Permata Pamulang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915930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7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RKZ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8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Taman Sari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8679158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9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Bunda Thamrin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1805588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10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Puri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Cinere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082049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11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Imelda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6319116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12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 DYM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89217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13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Husada Prima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6768779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14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Tanjung Priok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0432804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15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RSPAD Gatot Soebroto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Tahun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500365"/>
                  </a:ext>
                </a:extLst>
              </a:tr>
              <a:tr h="256420">
                <a:tc>
                  <a:txBody>
                    <a:bodyPr/>
                    <a:lstStyle/>
                    <a:p>
                      <a:r>
                        <a:rPr lang="en-ID" sz="1000" dirty="0"/>
                        <a:t>16</a:t>
                      </a:r>
                      <a:endParaRPr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Husada Prima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Elva PACS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27/12/2024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8991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78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9F70-C63F-019D-890C-3F2B0AD1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799376-EC29-4B72-BB24-D74F4A0F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7148" y="6084734"/>
            <a:ext cx="449826" cy="359082"/>
          </a:xfrm>
        </p:spPr>
        <p:txBody>
          <a:bodyPr/>
          <a:lstStyle/>
          <a:p>
            <a:fld id="{0D3A70A1-A3CD-47F1-A841-54FD320B0B0A}" type="slidenum">
              <a:rPr lang="en-ID" smtClean="0"/>
              <a:t>5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DD126-98E1-7CC1-F76F-BB94DFF05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65" y="6099431"/>
            <a:ext cx="1127235" cy="6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B75B7A-C677-58CC-52F2-964A0BCE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D" dirty="0"/>
              <a:t>INSATALL BASE TERBARU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92BDD-6A50-E7FD-FDA8-7627EA49F1BD}"/>
              </a:ext>
            </a:extLst>
          </p:cNvPr>
          <p:cNvSpPr txBox="1"/>
          <p:nvPr/>
        </p:nvSpPr>
        <p:spPr>
          <a:xfrm>
            <a:off x="3115235" y="1490008"/>
            <a:ext cx="59615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pt-BR" sz="4000" dirty="0"/>
              <a:t> RS Bidadari Aceh</a:t>
            </a:r>
          </a:p>
          <a:p>
            <a:endParaRPr lang="pt-BR" sz="4000" dirty="0"/>
          </a:p>
          <a:p>
            <a:pPr marL="342900" indent="-342900">
              <a:buBlip>
                <a:blip r:embed="rId4"/>
              </a:buBlip>
            </a:pPr>
            <a:r>
              <a:rPr lang="pt-BR" sz="4000" dirty="0"/>
              <a:t> RS Panti Wilasa Semarang</a:t>
            </a:r>
          </a:p>
        </p:txBody>
      </p:sp>
    </p:spTree>
    <p:extLst>
      <p:ext uri="{BB962C8B-B14F-4D97-AF65-F5344CB8AC3E}">
        <p14:creationId xmlns:p14="http://schemas.microsoft.com/office/powerpoint/2010/main" val="405335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207F-BAE7-1C3C-DAEC-E73AEB575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28201EE-3372-F7C2-2DA4-46CECBABF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7148" y="6084734"/>
            <a:ext cx="449826" cy="359082"/>
          </a:xfrm>
        </p:spPr>
        <p:txBody>
          <a:bodyPr/>
          <a:lstStyle/>
          <a:p>
            <a:fld id="{0D3A70A1-A3CD-47F1-A841-54FD320B0B0A}" type="slidenum">
              <a:rPr lang="en-ID" smtClean="0"/>
              <a:t>6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AD800-2284-C3CE-53F6-D489961B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65" y="6099431"/>
            <a:ext cx="1127235" cy="6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480EFB-41EE-43DA-F247-7998B21F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9027460" cy="1143000"/>
          </a:xfrm>
        </p:spPr>
        <p:txBody>
          <a:bodyPr>
            <a:normAutofit/>
          </a:bodyPr>
          <a:lstStyle/>
          <a:p>
            <a:r>
              <a:rPr lang="en-ID" dirty="0"/>
              <a:t>UPDATE INSTALLASI ELVASOFT TERBARU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CDD45-9C93-B153-FE69-EC315922768C}"/>
              </a:ext>
            </a:extLst>
          </p:cNvPr>
          <p:cNvSpPr txBox="1"/>
          <p:nvPr/>
        </p:nvSpPr>
        <p:spPr>
          <a:xfrm>
            <a:off x="457200" y="1417638"/>
            <a:ext cx="46795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pt-BR" sz="2000" b="1" dirty="0"/>
              <a:t>RSU WIDODO NGAWI</a:t>
            </a:r>
          </a:p>
          <a:p>
            <a:r>
              <a:rPr lang="pt-BR" sz="2000" dirty="0"/>
              <a:t>Progress: </a:t>
            </a:r>
          </a:p>
          <a:p>
            <a:endParaRPr lang="pt-BR" sz="2000" dirty="0"/>
          </a:p>
          <a:p>
            <a:pPr marL="342900" indent="-342900">
              <a:buBlip>
                <a:blip r:embed="rId4"/>
              </a:buBlip>
            </a:pPr>
            <a:r>
              <a:rPr lang="pt-BR" sz="2000" b="1" dirty="0"/>
              <a:t>RS BIDADARI MEDAN</a:t>
            </a:r>
          </a:p>
          <a:p>
            <a:r>
              <a:rPr lang="pt-BR" sz="2000" dirty="0"/>
              <a:t>Progress: </a:t>
            </a:r>
          </a:p>
          <a:p>
            <a:r>
              <a:rPr lang="pt-BR" sz="2000" dirty="0"/>
              <a:t>SIMRS harus memisahkan order jika ada 2 pemeriksaan dalam 1 pasien</a:t>
            </a:r>
          </a:p>
          <a:p>
            <a:endParaRPr lang="pt-BR" sz="2000" dirty="0"/>
          </a:p>
          <a:p>
            <a:pPr marL="342900" indent="-342900">
              <a:buBlip>
                <a:blip r:embed="rId4"/>
              </a:buBlip>
            </a:pPr>
            <a:r>
              <a:rPr lang="pt-BR" sz="2000" b="1" dirty="0"/>
              <a:t>RSUD GENTENG</a:t>
            </a:r>
          </a:p>
          <a:p>
            <a:r>
              <a:rPr lang="pt-BR" sz="2000" dirty="0"/>
              <a:t>Progress: Sudah Go Live</a:t>
            </a:r>
          </a:p>
          <a:p>
            <a:endParaRPr lang="pt-B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1CCA7-5513-DC85-0EB9-547F0A136D1F}"/>
              </a:ext>
            </a:extLst>
          </p:cNvPr>
          <p:cNvSpPr txBox="1"/>
          <p:nvPr/>
        </p:nvSpPr>
        <p:spPr>
          <a:xfrm>
            <a:off x="5441573" y="1417638"/>
            <a:ext cx="46795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pt-BR" sz="2000" b="1" dirty="0"/>
              <a:t>RSUD BLAMBANGAN</a:t>
            </a:r>
          </a:p>
          <a:p>
            <a:r>
              <a:rPr lang="pt-BR" sz="2000" dirty="0"/>
              <a:t>Progress: Sudah Go Live</a:t>
            </a:r>
          </a:p>
          <a:p>
            <a:endParaRPr lang="pt-BR" sz="2000" dirty="0"/>
          </a:p>
          <a:p>
            <a:pPr marL="342900" indent="-342900">
              <a:buBlip>
                <a:blip r:embed="rId4"/>
              </a:buBlip>
            </a:pPr>
            <a:r>
              <a:rPr lang="pt-BR" sz="2000" b="1" dirty="0"/>
              <a:t>RSU GANESHA DENPASAR</a:t>
            </a:r>
          </a:p>
          <a:p>
            <a:r>
              <a:rPr lang="pt-BR" sz="2000" dirty="0"/>
              <a:t>Progress: Tahap Bridging</a:t>
            </a:r>
          </a:p>
          <a:p>
            <a:endParaRPr lang="pt-BR" sz="2000" dirty="0"/>
          </a:p>
          <a:p>
            <a:pPr marL="342900" indent="-342900">
              <a:buBlip>
                <a:blip r:embed="rId4"/>
              </a:buBlip>
            </a:pPr>
            <a:r>
              <a:rPr lang="pt-BR" sz="2000" b="1" dirty="0"/>
              <a:t>RSJ LEMBANG</a:t>
            </a:r>
          </a:p>
          <a:p>
            <a:r>
              <a:rPr lang="pt-BR" sz="2000" dirty="0"/>
              <a:t>Progress: Tahap Bridging</a:t>
            </a:r>
          </a:p>
          <a:p>
            <a:r>
              <a:rPr lang="pt-BR" sz="2000" dirty="0"/>
              <a:t>Rencana tgl 12 Nov, akan ke site untuk pemasangan Workstation dan FU Bridging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3578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3A70A1-A3CD-47F1-A841-54FD320B0B0A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AF7FA-65C9-46FC-9B28-9E937569A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1" y="2907039"/>
            <a:ext cx="2880851" cy="1454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DF4F4-EB3B-E5DF-5444-DC1C698C9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D26A470-102C-F211-38D0-72433087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D" dirty="0"/>
              <a:t>ALL INSTALLASI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E267AA-95F1-1EBD-217D-7FBABD1C4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34374"/>
              </p:ext>
            </p:extLst>
          </p:nvPr>
        </p:nvGraphicFramePr>
        <p:xfrm>
          <a:off x="2133599" y="1174376"/>
          <a:ext cx="7485530" cy="4840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765">
                  <a:extLst>
                    <a:ext uri="{9D8B030D-6E8A-4147-A177-3AD203B41FA5}">
                      <a16:colId xmlns:a16="http://schemas.microsoft.com/office/drawing/2014/main" val="25413463"/>
                    </a:ext>
                  </a:extLst>
                </a:gridCol>
                <a:gridCol w="1443318">
                  <a:extLst>
                    <a:ext uri="{9D8B030D-6E8A-4147-A177-3AD203B41FA5}">
                      <a16:colId xmlns:a16="http://schemas.microsoft.com/office/drawing/2014/main" val="1502913061"/>
                    </a:ext>
                  </a:extLst>
                </a:gridCol>
                <a:gridCol w="1822728">
                  <a:extLst>
                    <a:ext uri="{9D8B030D-6E8A-4147-A177-3AD203B41FA5}">
                      <a16:colId xmlns:a16="http://schemas.microsoft.com/office/drawing/2014/main" val="608537713"/>
                    </a:ext>
                  </a:extLst>
                </a:gridCol>
                <a:gridCol w="2351302">
                  <a:extLst>
                    <a:ext uri="{9D8B030D-6E8A-4147-A177-3AD203B41FA5}">
                      <a16:colId xmlns:a16="http://schemas.microsoft.com/office/drawing/2014/main" val="3227917707"/>
                    </a:ext>
                  </a:extLst>
                </a:gridCol>
                <a:gridCol w="1554417">
                  <a:extLst>
                    <a:ext uri="{9D8B030D-6E8A-4147-A177-3AD203B41FA5}">
                      <a16:colId xmlns:a16="http://schemas.microsoft.com/office/drawing/2014/main" val="2784006434"/>
                    </a:ext>
                  </a:extLst>
                </a:gridCol>
              </a:tblGrid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1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 Altius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01/03/2023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748280612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 AZRA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01/06/2023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687633038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3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 BMC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01/11/2023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80651540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RSI </a:t>
                      </a:r>
                      <a:r>
                        <a:rPr lang="en-ID" sz="1000" u="none" strike="noStrike" dirty="0" err="1">
                          <a:effectLst/>
                        </a:rPr>
                        <a:t>Pondok</a:t>
                      </a:r>
                      <a:r>
                        <a:rPr lang="en-ID" sz="1000" u="none" strike="noStrike" dirty="0">
                          <a:effectLst/>
                        </a:rPr>
                        <a:t> Kopi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01/11/2023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161998237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 RKZ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01/07/2024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777914491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RSUD Taman Sari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01/09/2024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133536910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 Bunda Thamrin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01/10/2024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46448168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 Puri </a:t>
                      </a:r>
                      <a:r>
                        <a:rPr lang="en-ID" sz="1000" u="none" strike="noStrike" dirty="0" err="1">
                          <a:effectLst/>
                        </a:rPr>
                        <a:t>Cinere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01/10/2024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512319729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 </a:t>
                      </a:r>
                      <a:r>
                        <a:rPr lang="en-ID" sz="1000" u="none" strike="noStrike" dirty="0" err="1">
                          <a:effectLst/>
                        </a:rPr>
                        <a:t>Bayukarta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01/11/2024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1 </a:t>
                      </a:r>
                      <a:r>
                        <a:rPr lang="en-ID" sz="1000" u="none" strike="noStrike" dirty="0" err="1">
                          <a:effectLst/>
                        </a:rPr>
                        <a:t>Tahun</a:t>
                      </a:r>
                      <a:r>
                        <a:rPr lang="en-ID" sz="1000" u="none" strike="noStrike" dirty="0">
                          <a:effectLst/>
                        </a:rPr>
                        <a:t> + 1 </a:t>
                      </a:r>
                      <a:r>
                        <a:rPr lang="en-ID" sz="1000" u="none" strike="noStrike" dirty="0" err="1">
                          <a:effectLst/>
                        </a:rPr>
                        <a:t>Tahun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extLst>
                  <a:ext uri="{0D108BD9-81ED-4DB2-BD59-A6C34878D82A}">
                    <a16:rowId xmlns:a16="http://schemas.microsoft.com/office/drawing/2014/main" val="4095193039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10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 Imelda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01/12/2024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extLst>
                  <a:ext uri="{0D108BD9-81ED-4DB2-BD59-A6C34878D82A}">
                    <a16:rowId xmlns:a16="http://schemas.microsoft.com/office/drawing/2014/main" val="485211274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Klinik DYM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01/12/2024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extLst>
                  <a:ext uri="{0D108BD9-81ED-4DB2-BD59-A6C34878D82A}">
                    <a16:rowId xmlns:a16="http://schemas.microsoft.com/office/drawing/2014/main" val="174373782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RSUD </a:t>
                      </a:r>
                      <a:r>
                        <a:rPr lang="en-ID" sz="1000" u="none" strike="noStrike" dirty="0" err="1">
                          <a:effectLst/>
                        </a:rPr>
                        <a:t>Husada</a:t>
                      </a:r>
                      <a:r>
                        <a:rPr lang="en-ID" sz="1000" u="none" strike="noStrike" dirty="0">
                          <a:effectLst/>
                        </a:rPr>
                        <a:t> Prima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01/12/2024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extLst>
                  <a:ext uri="{0D108BD9-81ED-4DB2-BD59-A6C34878D82A}">
                    <a16:rowId xmlns:a16="http://schemas.microsoft.com/office/drawing/2014/main" val="231664925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RSUD Tanjung Priok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Elva PACS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01/12/2024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488687744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RSPAD Gatot Soebroto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01/12/2024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678797632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RSUD </a:t>
                      </a:r>
                      <a:r>
                        <a:rPr lang="en-ID" sz="1000" u="none" strike="noStrike" dirty="0" err="1">
                          <a:effectLst/>
                        </a:rPr>
                        <a:t>Husada</a:t>
                      </a:r>
                      <a:r>
                        <a:rPr lang="en-ID" sz="1000" u="none" strike="noStrike" dirty="0">
                          <a:effectLst/>
                        </a:rPr>
                        <a:t> Prima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01/01/2025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87400337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 AR Bunda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Elva PACS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01/02/2025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extLst>
                  <a:ext uri="{0D108BD9-81ED-4DB2-BD59-A6C34878D82A}">
                    <a16:rowId xmlns:a16="http://schemas.microsoft.com/office/drawing/2014/main" val="2091925629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RSUD Langsa ACEH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01/03/2025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extLst>
                  <a:ext uri="{0D108BD9-81ED-4DB2-BD59-A6C34878D82A}">
                    <a16:rowId xmlns:a16="http://schemas.microsoft.com/office/drawing/2014/main" val="655956161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 Permata </a:t>
                      </a:r>
                      <a:r>
                        <a:rPr lang="en-ID" sz="1000" u="none" strike="noStrike" dirty="0" err="1">
                          <a:effectLst/>
                        </a:rPr>
                        <a:t>Pamulang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01/05/2025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1 </a:t>
                      </a:r>
                      <a:r>
                        <a:rPr lang="en-ID" sz="1000" u="none" strike="noStrike" dirty="0" err="1">
                          <a:effectLst/>
                        </a:rPr>
                        <a:t>tahun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288444011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RSUD Aceh Tamiang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01/08/2025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60058494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RSU Widodo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Elvasoft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01/08/2025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45832293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 Bidadari Medan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Elvasoft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01/09/2025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18649799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RSUD </a:t>
                      </a:r>
                      <a:r>
                        <a:rPr lang="en-ID" sz="1000" u="none" strike="noStrike" dirty="0" err="1">
                          <a:effectLst/>
                        </a:rPr>
                        <a:t>Blambangan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Elvasoft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01/10/2025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214149888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RSUD Genteng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Elvasoft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01/10/2025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03820822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RSUD </a:t>
                      </a:r>
                      <a:r>
                        <a:rPr lang="en-ID" sz="1000" u="none" strike="noStrike" dirty="0" err="1">
                          <a:effectLst/>
                        </a:rPr>
                        <a:t>Pademangan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Elvasoft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01/11/2025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79788830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RSU Ganesha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Elvasoft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01/11/2025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5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994296292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26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 Jiwa Lembang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Elvasoft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01/11/2025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1 Tahun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43013238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27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RS Bidadari Aceh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Elvasoft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soon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1 </a:t>
                      </a:r>
                      <a:r>
                        <a:rPr lang="en-ID" sz="1000" u="none" strike="noStrike" dirty="0" err="1">
                          <a:effectLst/>
                        </a:rPr>
                        <a:t>Tahun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821164445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28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 Panti Wilasa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Elvasoft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soon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1 </a:t>
                      </a:r>
                      <a:r>
                        <a:rPr lang="en-ID" sz="1000" u="none" strike="noStrike" dirty="0" err="1">
                          <a:effectLst/>
                        </a:rPr>
                        <a:t>Tahun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91510832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29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 Horas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tidak perpanjang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 err="1">
                          <a:effectLst/>
                        </a:rPr>
                        <a:t>sudah</a:t>
                      </a:r>
                      <a:r>
                        <a:rPr lang="en-ID" sz="1000" u="none" strike="noStrike" dirty="0"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effectLst/>
                        </a:rPr>
                        <a:t>habis</a:t>
                      </a:r>
                      <a:r>
                        <a:rPr lang="en-ID" sz="1000" u="none" strike="noStrike" dirty="0"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effectLst/>
                        </a:rPr>
                        <a:t>tahun</a:t>
                      </a:r>
                      <a:r>
                        <a:rPr lang="en-ID" sz="1000" u="none" strike="noStrike" dirty="0">
                          <a:effectLst/>
                        </a:rPr>
                        <a:t> 2024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36581396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 dirty="0">
                          <a:effectLst/>
                        </a:rPr>
                        <a:t>30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RSI Jemur Sari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Elva PACS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000" u="none" strike="noStrike">
                          <a:effectLst/>
                        </a:rPr>
                        <a:t>tidak perpanjang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D" sz="1000" u="none" strike="noStrike" dirty="0" err="1">
                          <a:effectLst/>
                        </a:rPr>
                        <a:t>Sudah</a:t>
                      </a:r>
                      <a:r>
                        <a:rPr lang="en-ID" sz="1000" u="none" strike="noStrike" dirty="0"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effectLst/>
                        </a:rPr>
                        <a:t>habis</a:t>
                      </a:r>
                      <a:r>
                        <a:rPr lang="en-ID" sz="1000" u="none" strike="noStrike" dirty="0"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effectLst/>
                        </a:rPr>
                        <a:t>Tahun</a:t>
                      </a:r>
                      <a:r>
                        <a:rPr lang="en-ID" sz="1000" u="none" strike="noStrike" dirty="0">
                          <a:effectLst/>
                        </a:rPr>
                        <a:t> 2024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4011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44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2025 Strategic Dir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700</Words>
  <Application>Microsoft Office PowerPoint</Application>
  <PresentationFormat>Widescreen</PresentationFormat>
  <Paragraphs>362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Open Sans</vt:lpstr>
      <vt:lpstr>3_2025 Strategic Direction</vt:lpstr>
      <vt:lpstr>think-cell Slide</vt:lpstr>
      <vt:lpstr>PowerPoint Presentation</vt:lpstr>
      <vt:lpstr>INSTALL BASE</vt:lpstr>
      <vt:lpstr>RUNNING WARRANTY</vt:lpstr>
      <vt:lpstr>OUT OF WARRANTY 2025</vt:lpstr>
      <vt:lpstr>INSATALL BASE TERBARU</vt:lpstr>
      <vt:lpstr>UPDATE INSTALLASI ELVASOFT TERBARU</vt:lpstr>
      <vt:lpstr>Thank You</vt:lpstr>
      <vt:lpstr>ALL INSTALLASI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Jennita</dc:creator>
  <cp:lastModifiedBy>Hendi</cp:lastModifiedBy>
  <cp:revision>242</cp:revision>
  <dcterms:created xsi:type="dcterms:W3CDTF">2021-12-21T08:51:00Z</dcterms:created>
  <dcterms:modified xsi:type="dcterms:W3CDTF">2025-11-09T23:27:05Z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D151087D88B54DCCB515B7AAFD63C770_12</vt:lpwstr>
  </property>
  <property fmtid="{D5CDD505-2E9C-101B-9397-08002B2CF9AE}" pid="3" name="KSOProductBuildVer">
    <vt:lpwstr>2057-12.2.0.19821</vt:lpwstr>
  </property>
</Properties>
</file>