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E497-914E-6CD9-EF7F-97F20346E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7463" y="3605553"/>
            <a:ext cx="4467791" cy="678656"/>
          </a:xfrm>
        </p:spPr>
        <p:txBody>
          <a:bodyPr anchor="b">
            <a:noAutofit/>
          </a:bodyPr>
          <a:lstStyle>
            <a:lvl1pPr algn="ctr">
              <a:defRPr sz="4400" b="1">
                <a:latin typeface="Kalbe Helix bold" pitchFamily="2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B85091-629D-3517-C935-55A6263292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970" y="2665991"/>
            <a:ext cx="3152775" cy="849312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187C3B"/>
                </a:solidFill>
                <a:latin typeface="Kalbe Helix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626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C76E-D321-47F2-6251-A7F47EF3CA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2105" y="3605553"/>
            <a:ext cx="4467791" cy="678656"/>
          </a:xfrm>
        </p:spPr>
        <p:txBody>
          <a:bodyPr anchor="b">
            <a:noAutofit/>
          </a:bodyPr>
          <a:lstStyle>
            <a:lvl1pPr algn="ctr">
              <a:defRPr sz="4400" b="1">
                <a:latin typeface="Kalbe Helix bold" pitchFamily="2" charset="0"/>
              </a:defRPr>
            </a:lvl1pPr>
          </a:lstStyle>
          <a:p>
            <a:r>
              <a:rPr lang="en-US" dirty="0"/>
              <a:t>SUB SECTION 1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845D0A9-B129-63EB-90DD-399D822A9C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8570" y="2665991"/>
            <a:ext cx="3814858" cy="849312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187C3B"/>
                </a:solidFill>
                <a:latin typeface="Kalbe Helix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293238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32A2231-F406-F240-3190-5BD62FCC4B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8570" y="2665991"/>
            <a:ext cx="3814858" cy="849312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187C3B"/>
                </a:solidFill>
                <a:latin typeface="Kalbe Helix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90391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45297B6-6BEA-9924-24D6-419B56A8C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25" y="207798"/>
            <a:ext cx="2153387" cy="56409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187C3B"/>
                </a:solidFill>
                <a:latin typeface="Kalbe Helix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CD8B5A-37EE-C4E4-EAFD-1457DF9B87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925" y="1235075"/>
            <a:ext cx="11614150" cy="4791075"/>
          </a:xfrm>
        </p:spPr>
        <p:txBody>
          <a:bodyPr/>
          <a:lstStyle>
            <a:lvl1pPr>
              <a:defRPr>
                <a:latin typeface="Kalbe Helix" pitchFamily="2" charset="0"/>
              </a:defRPr>
            </a:lvl1pPr>
            <a:lvl2pPr>
              <a:defRPr>
                <a:latin typeface="Kalbe Helix" pitchFamily="2" charset="0"/>
              </a:defRPr>
            </a:lvl2pPr>
            <a:lvl3pPr>
              <a:defRPr>
                <a:latin typeface="Kalbe Helix" pitchFamily="2" charset="0"/>
              </a:defRPr>
            </a:lvl3pPr>
            <a:lvl4pPr>
              <a:defRPr>
                <a:latin typeface="Kalbe Helix" pitchFamily="2" charset="0"/>
              </a:defRPr>
            </a:lvl4pPr>
            <a:lvl5pPr>
              <a:defRPr>
                <a:latin typeface="Kalbe Helix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27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82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28145-106C-4BDB-1A0D-1E22891F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A4F97-D5C1-8201-5920-313C5B248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07C3C-FFD9-C9E6-93CE-25FB645D3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E254-1661-4A4A-8746-146BD02E7FD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B742A-F184-D15B-7F93-E7F4DF939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AD8D-FE96-C6C1-14A8-721E173D4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4C12-5956-4CBA-BE49-79EBDA34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44AD-FB63-60B0-1557-B847CEAF4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056D-1681-E21B-5EB0-13A4CD599F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8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2340-C9F0-8D09-3184-88721562D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36300-656C-6DC9-73EB-09C8BA405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8BF0BD-0618-6969-DF20-FD37EF549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38FCD-BA81-17D1-59E6-80645C5309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4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5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Kalbe Helix</vt:lpstr>
      <vt:lpstr>Kalbe Helix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Kalbe Farma 2026</dc:title>
  <dc:creator>Panji Jaya Fadhel Pratama</dc:creator>
  <cp:lastModifiedBy>Alexander Daniel Tan</cp:lastModifiedBy>
  <cp:revision>6</cp:revision>
  <dcterms:created xsi:type="dcterms:W3CDTF">2025-10-01T01:50:30Z</dcterms:created>
  <dcterms:modified xsi:type="dcterms:W3CDTF">2025-10-03T03:45:49Z</dcterms:modified>
</cp:coreProperties>
</file>